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41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9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9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0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52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12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7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2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62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40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1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55000" t="21000" r="40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076E-55D6-4AF0-8FA5-8F8118C21978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FC983-B6B6-4A50-ABD1-7DFA4EC2BD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07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7" y="116632"/>
            <a:ext cx="4846637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564" y="3645024"/>
            <a:ext cx="3391265" cy="286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07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120680" cy="418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86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993166" cy="637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27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97" y="692696"/>
            <a:ext cx="8995874" cy="3474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95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0648"/>
            <a:ext cx="8460251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78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688632" cy="553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2D162F0-CD0C-F7C3-5C06-0A373C1DB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392488" cy="661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2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C462DBB-763D-6E05-0C7C-F235DC8DB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77462"/>
            <a:ext cx="6192688" cy="630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0</Words>
  <Application>Microsoft Office PowerPoint</Application>
  <PresentationFormat>Presentación en pantalla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 Pubill</dc:creator>
  <cp:lastModifiedBy>santi pubill</cp:lastModifiedBy>
  <cp:revision>46</cp:revision>
  <dcterms:created xsi:type="dcterms:W3CDTF">2019-05-20T20:06:50Z</dcterms:created>
  <dcterms:modified xsi:type="dcterms:W3CDTF">2023-10-25T16:37:24Z</dcterms:modified>
</cp:coreProperties>
</file>